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68" r:id="rId6"/>
    <p:sldId id="261" r:id="rId7"/>
    <p:sldId id="270" r:id="rId8"/>
    <p:sldId id="271" r:id="rId9"/>
    <p:sldId id="272" r:id="rId10"/>
    <p:sldId id="273" r:id="rId11"/>
    <p:sldId id="262" r:id="rId12"/>
    <p:sldId id="263" r:id="rId13"/>
    <p:sldId id="266" r:id="rId14"/>
    <p:sldId id="26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2016-12-28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57422" y="200024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 smtClean="0"/>
              <a:t>财务信息</a:t>
            </a:r>
            <a:r>
              <a:rPr lang="zh-CN" altLang="en-US" sz="4800" dirty="0" smtClean="0"/>
              <a:t>服务指南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71802" y="4429132"/>
            <a:ext cx="6172200" cy="1371600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                                               李更生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财务网站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你问我答</a:t>
            </a:r>
            <a:endParaRPr lang="zh-CN" altLang="en-US" dirty="0"/>
          </a:p>
        </p:txBody>
      </p:sp>
      <p:pic>
        <p:nvPicPr>
          <p:cNvPr id="26626" name="Picture 2" descr="C:\Users\dell\Documents\Fetion\202477167\temp\779553cf638c05f59e94b5781a377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846294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微信平台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实现功能：   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收入查询、项目查询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学生缴费、信息服务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微信公众号：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北京化工大学财务处</a:t>
            </a:r>
            <a:endParaRPr lang="en-US" altLang="zh-CN" b="1" dirty="0" smtClean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b="1" dirty="0" smtClean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b="1" dirty="0" smtClean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首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928802"/>
            <a:ext cx="3071834" cy="4429156"/>
          </a:xfrm>
          <a:prstGeom prst="rect">
            <a:avLst/>
          </a:prstGeom>
        </p:spPr>
      </p:pic>
      <p:pic>
        <p:nvPicPr>
          <p:cNvPr id="1026" name="Picture 2" descr="C:\Users\dell\Desktop\桌面\北化财务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00504"/>
            <a:ext cx="245745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微信平台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教师模块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实现功能：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、工资查询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、其他收入查询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、项目明细查询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、来款查询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学生模块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学费、住宿费缴费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工资查询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571612"/>
            <a:ext cx="2814341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信息服务指南推广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信息</a:t>
            </a:r>
            <a:r>
              <a:rPr lang="zh-CN" altLang="en-US" dirty="0" smtClean="0"/>
              <a:t>服务指南推广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、线上推广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、线下推广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面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8065800" cy="5401056"/>
          </a:xfrm>
          <a:prstGeom prst="rect">
            <a:avLst/>
          </a:prstGeom>
        </p:spPr>
      </p:pic>
      <p:pic>
        <p:nvPicPr>
          <p:cNvPr id="5" name="图片 4" descr="内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14356"/>
            <a:ext cx="8078701" cy="577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      财务处一直将财务信息化作为提高工作效率和服务水平的重要手段，未来我们将进一步提高财务信息化管理水平，拓展服务功能，打通与师生之间的沟通渠道，尽我们的全力为广大师生服务。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en-US" altLang="zh-CN" sz="8000" dirty="0" smtClean="0">
                <a:latin typeface="仿宋" pitchFamily="49" charset="-122"/>
                <a:ea typeface="仿宋" pitchFamily="49" charset="-122"/>
              </a:rPr>
              <a:t>     </a:t>
            </a:r>
            <a:r>
              <a:rPr lang="zh-CN" altLang="en-US" sz="8000" dirty="0" smtClean="0">
                <a:latin typeface="仿宋" pitchFamily="49" charset="-122"/>
                <a:ea typeface="仿宋" pitchFamily="49" charset="-122"/>
              </a:rPr>
              <a:t>谢谢</a:t>
            </a:r>
            <a:r>
              <a:rPr lang="zh-CN" altLang="en-US" sz="8000" dirty="0" smtClean="0">
                <a:latin typeface="仿宋" pitchFamily="49" charset="-122"/>
                <a:ea typeface="仿宋" pitchFamily="49" charset="-122"/>
              </a:rPr>
              <a:t>！</a:t>
            </a:r>
            <a:endParaRPr lang="zh-CN" altLang="en-US" sz="8000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财务信息服务系统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4873752"/>
          </a:xfrm>
        </p:spPr>
        <p:txBody>
          <a:bodyPr>
            <a:normAutofit fontScale="92500" lnSpcReduction="20000"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网上报销系统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酬金申报系统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网上查询系统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财务</a:t>
            </a:r>
            <a:r>
              <a:rPr lang="zh-CN" altLang="en-US" dirty="0" smtClean="0"/>
              <a:t>网站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微</a:t>
            </a:r>
            <a:r>
              <a:rPr lang="zh-CN" altLang="en-US" dirty="0" smtClean="0"/>
              <a:t>信平台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变化</a:t>
            </a:r>
            <a:r>
              <a:rPr lang="zh-CN" altLang="en-US" dirty="0" smtClean="0"/>
              <a:t>： 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      </a:t>
            </a:r>
            <a:r>
              <a:rPr lang="zh-CN" altLang="en-US" dirty="0" smtClean="0"/>
              <a:t> 线</a:t>
            </a:r>
            <a:r>
              <a:rPr lang="zh-CN" altLang="en-US" dirty="0" smtClean="0"/>
              <a:t>下           </a:t>
            </a:r>
            <a:r>
              <a:rPr lang="zh-CN" altLang="en-US" dirty="0" smtClean="0"/>
              <a:t>  线</a:t>
            </a:r>
            <a:r>
              <a:rPr lang="zh-CN" altLang="en-US" dirty="0" smtClean="0"/>
              <a:t>上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燕尾形箭头 3"/>
          <p:cNvSpPr/>
          <p:nvPr/>
        </p:nvSpPr>
        <p:spPr>
          <a:xfrm flipV="1">
            <a:off x="2285984" y="5500702"/>
            <a:ext cx="857256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/>
              <a:t>网上报销系统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一、本学期初进行了系统升级，新增了两项功能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、实现电子发票的报销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、实现了公务卡报销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  <p:pic>
        <p:nvPicPr>
          <p:cNvPr id="8194" name="Picture 2" descr="C:\Users\dell\Documents\Fetion\202477167\temp\5586552ef1e4bffc002d503977fd33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21" y="2977689"/>
            <a:ext cx="7449541" cy="2237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6989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二、对内部转账流程进行了调整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   单独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设立了内部转账模块，方便老师办理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选择“</a:t>
            </a:r>
            <a:r>
              <a:rPr lang="zh-CN" altLang="en-US" dirty="0" smtClean="0"/>
              <a:t>项目转账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  <p:pic>
        <p:nvPicPr>
          <p:cNvPr id="1026" name="Picture 2" descr="C:\Users\dell\Documents\Fetion\202477167\temp\c5ca990b4a161f37a8b8b945310b47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6410325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3b8e2ad55053c5732eefcd4a527f3d6f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790101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网上查询系统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电脑端：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查询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3116"/>
            <a:ext cx="7679001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财务</a:t>
            </a:r>
            <a:r>
              <a:rPr lang="zh-CN" altLang="en-US" dirty="0" smtClean="0"/>
              <a:t>网站</a:t>
            </a:r>
            <a:endParaRPr lang="zh-CN" altLang="en-US" dirty="0"/>
          </a:p>
        </p:txBody>
      </p:sp>
      <p:pic>
        <p:nvPicPr>
          <p:cNvPr id="4" name="内容占位符 3" descr="绘图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80378" y="1357298"/>
            <a:ext cx="7992149" cy="5116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4578" name="Picture 2" descr="C:\Users\dell\Documents\Fetion\202477167\temp\f1f24caaa1c689b5d6a827b45b86af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642918"/>
            <a:ext cx="8572560" cy="573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财务网站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教工查询</a:t>
            </a:r>
            <a:endParaRPr lang="zh-CN" altLang="en-US" dirty="0"/>
          </a:p>
        </p:txBody>
      </p:sp>
      <p:pic>
        <p:nvPicPr>
          <p:cNvPr id="23554" name="Picture 2" descr="C:\Users\dell\Documents\Fetion\202477167\temp\c165edc76aede4a62b05a69b4b1e95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850112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</TotalTime>
  <Words>228</Words>
  <PresentationFormat>全屏显示(4:3)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凸显</vt:lpstr>
      <vt:lpstr>财务信息服务指南 </vt:lpstr>
      <vt:lpstr>财务信息服务系统</vt:lpstr>
      <vt:lpstr>网上报销系统</vt:lpstr>
      <vt:lpstr>幻灯片 4</vt:lpstr>
      <vt:lpstr>幻灯片 5</vt:lpstr>
      <vt:lpstr>网上查询系统</vt:lpstr>
      <vt:lpstr>财务网站</vt:lpstr>
      <vt:lpstr>幻灯片 8</vt:lpstr>
      <vt:lpstr>财务网站</vt:lpstr>
      <vt:lpstr>财务网站</vt:lpstr>
      <vt:lpstr>微信平台</vt:lpstr>
      <vt:lpstr>微信平台</vt:lpstr>
      <vt:lpstr>信息服务指南推广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财务信息化服务指南</dc:title>
  <dc:creator>dell</dc:creator>
  <cp:lastModifiedBy>李更生</cp:lastModifiedBy>
  <cp:revision>26</cp:revision>
  <dcterms:created xsi:type="dcterms:W3CDTF">2016-09-08T09:48:47Z</dcterms:created>
  <dcterms:modified xsi:type="dcterms:W3CDTF">2016-12-28T11:19:21Z</dcterms:modified>
</cp:coreProperties>
</file>